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/>
    <p:restoredTop sz="96291"/>
  </p:normalViewPr>
  <p:slideViewPr>
    <p:cSldViewPr snapToGrid="0" snapToObjects="1">
      <p:cViewPr varScale="1">
        <p:scale>
          <a:sx n="117" d="100"/>
          <a:sy n="117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45AC2-A983-4E41-A0EE-581E965866EE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8992B-77BE-004A-9C95-074AEAAC54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1647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26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31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75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28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8844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584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423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7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3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85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17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FB47F-A339-7641-831F-721CEBCD6A9A}" type="datetimeFigureOut">
              <a:rPr kumimoji="1" lang="zh-CN" altLang="en-US" smtClean="0"/>
              <a:t>2020/2/6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36CE7-A746-F948-BD04-4DFD633FE1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274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641"/>
            <a:ext cx="12192000" cy="479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49" y="0"/>
            <a:ext cx="11187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7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" y="0"/>
            <a:ext cx="12186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7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49" y="0"/>
            <a:ext cx="1046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49" y="0"/>
            <a:ext cx="1046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5" y="0"/>
            <a:ext cx="11330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" y="0"/>
            <a:ext cx="11671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38" y="0"/>
            <a:ext cx="11426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0" y="0"/>
            <a:ext cx="10757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4" y="0"/>
            <a:ext cx="11247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3" y="0"/>
            <a:ext cx="11600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0" y="0"/>
            <a:ext cx="1155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7" y="0"/>
            <a:ext cx="11700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62" y="0"/>
            <a:ext cx="11266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0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" y="0"/>
            <a:ext cx="12186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" y="0"/>
            <a:ext cx="12186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5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51" y="0"/>
            <a:ext cx="9863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548" y="0"/>
            <a:ext cx="9518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6" y="0"/>
            <a:ext cx="105124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9"/>
            <a:ext cx="12192000" cy="67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" y="0"/>
            <a:ext cx="12153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5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" y="0"/>
            <a:ext cx="12186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"/>
            <a:ext cx="12192000" cy="68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22" y="0"/>
            <a:ext cx="8841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8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"/>
            <a:ext cx="12192000" cy="68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4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2" y="0"/>
            <a:ext cx="11614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6"/>
            <a:ext cx="12192000" cy="684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0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0" y="0"/>
            <a:ext cx="12132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" y="0"/>
            <a:ext cx="12186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"/>
            <a:ext cx="12192000" cy="68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"/>
            <a:ext cx="12192000" cy="68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8059"/>
            <a:ext cx="12192000" cy="23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9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316"/>
            <a:ext cx="12192000" cy="53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1" y="0"/>
            <a:ext cx="11189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0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36" y="0"/>
            <a:ext cx="1059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83"/>
            <a:ext cx="12192000" cy="647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304"/>
            <a:ext cx="12192000" cy="39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53" y="0"/>
            <a:ext cx="9803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1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817"/>
            <a:ext cx="12192000" cy="36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0"/>
            <a:ext cx="1083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6" y="0"/>
            <a:ext cx="11425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9" y="0"/>
            <a:ext cx="11420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6" y="0"/>
            <a:ext cx="11192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2" y="0"/>
            <a:ext cx="1161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0</Words>
  <Application>Microsoft Macintosh PowerPoint</Application>
  <PresentationFormat>宽屏</PresentationFormat>
  <Paragraphs>0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9" baseType="lpstr"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caojing0229@outlook.com</dc:creator>
  <cp:lastModifiedBy>caojing0229@outlook.com</cp:lastModifiedBy>
  <cp:revision>4</cp:revision>
  <dcterms:created xsi:type="dcterms:W3CDTF">2020-02-06T09:11:05Z</dcterms:created>
  <dcterms:modified xsi:type="dcterms:W3CDTF">2020-02-06T21:10:44Z</dcterms:modified>
</cp:coreProperties>
</file>